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6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4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1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95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7965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5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55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9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8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8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3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5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6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3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A11F3-427C-4E6B-83A5-0E54B624DA3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182DB6-4D10-4A4E-9FC4-0BF0C1C3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Relationship Between Restaurant Location And Prices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Name:</a:t>
            </a:r>
          </a:p>
          <a:p>
            <a:r>
              <a:rPr lang="en-US" dirty="0" smtClean="0"/>
              <a:t>Instructor:</a:t>
            </a:r>
          </a:p>
          <a:p>
            <a:r>
              <a:rPr lang="en-US" dirty="0" smtClean="0"/>
              <a:t>Date: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4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Warner, R. M. (2020). </a:t>
            </a:r>
            <a:r>
              <a:rPr lang="en-US" i="1" dirty="0"/>
              <a:t>Applied Statistics I: Basic Bivariate Techniques</a:t>
            </a:r>
            <a:r>
              <a:rPr lang="en-US" dirty="0"/>
              <a:t>. SAGE </a:t>
            </a:r>
            <a:r>
              <a:rPr lang="en-US" dirty="0" smtClean="0"/>
              <a:t>	Publications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120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This study will examine whether there is a relationship between Asian restaurants’ locations and the prices of the restaurants.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study involves testing of hypotheses in order to come up with valid conclusions and reliable generalization of the results. 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 and 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b="1" dirty="0" smtClean="0"/>
              <a:t>Research question: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Is there statistical significant relationship between location and prices of restaurants?</a:t>
            </a:r>
          </a:p>
          <a:p>
            <a:pPr>
              <a:lnSpc>
                <a:spcPct val="200000"/>
              </a:lnSpc>
            </a:pPr>
            <a:r>
              <a:rPr lang="en-US" b="1" dirty="0" smtClean="0"/>
              <a:t>Hypotheses: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: There is no </a:t>
            </a:r>
            <a:r>
              <a:rPr lang="en-US" dirty="0"/>
              <a:t>statistical significant relationship between location and prices of </a:t>
            </a:r>
            <a:r>
              <a:rPr lang="en-US" dirty="0" smtClean="0"/>
              <a:t>restaurants.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H</a:t>
            </a:r>
            <a:r>
              <a:rPr lang="en-US" baseline="-25000" dirty="0" smtClean="0"/>
              <a:t>a</a:t>
            </a:r>
            <a:r>
              <a:rPr lang="en-US" dirty="0" smtClean="0"/>
              <a:t>: </a:t>
            </a:r>
            <a:r>
              <a:rPr lang="en-US" dirty="0"/>
              <a:t>There is a</a:t>
            </a:r>
            <a:r>
              <a:rPr lang="en-US" dirty="0" smtClean="0"/>
              <a:t> </a:t>
            </a:r>
            <a:r>
              <a:rPr lang="en-US" dirty="0"/>
              <a:t>statistical significant relationship between location and prices of restaurants.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71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categorical variables were used for this study.</a:t>
            </a:r>
          </a:p>
          <a:p>
            <a:r>
              <a:rPr lang="en-US" dirty="0" smtClean="0"/>
              <a:t>Prices which had 3 levels; 1) &lt;$10, 2) $10 - $30 and 3) &gt;$30. </a:t>
            </a:r>
          </a:p>
          <a:p>
            <a:r>
              <a:rPr lang="en-US" dirty="0" smtClean="0"/>
              <a:t>Restaurant locations consisted of 18 different locations; 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60547"/>
              </p:ext>
            </p:extLst>
          </p:nvPr>
        </p:nvGraphicFramePr>
        <p:xfrm>
          <a:off x="4193278" y="3571088"/>
          <a:ext cx="4500149" cy="1714500"/>
        </p:xfrm>
        <a:graphic>
          <a:graphicData uri="http://schemas.openxmlformats.org/drawingml/2006/table">
            <a:tbl>
              <a:tblPr/>
              <a:tblGrid>
                <a:gridCol w="963242"/>
                <a:gridCol w="1610423"/>
                <a:gridCol w="963242"/>
                <a:gridCol w="963242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Bedford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Londonderry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Manchester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Merrimack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Nashua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 Hampstead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Pembroke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Epsom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Penacook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Hampstead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Plaistow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Hooksett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Salem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Hudson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Windham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35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Test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 – Square was the most appropriate test statistics in this case. </a:t>
            </a:r>
          </a:p>
          <a:p>
            <a:r>
              <a:rPr lang="en-US" dirty="0" smtClean="0"/>
              <a:t>This is because the two variables are categorical and the objective of the study is determine a relationship.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0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 smtClean="0"/>
              <a:t>According to the bar graph shown in figure 1, many of the locations had prices between $10 and $30. </a:t>
            </a:r>
          </a:p>
          <a:p>
            <a:r>
              <a:rPr lang="en-US" sz="1400" dirty="0" smtClean="0"/>
              <a:t>Figure 1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388" y="2902226"/>
            <a:ext cx="5235230" cy="300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Continued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 smtClean="0"/>
              <a:t>Table 1 shows the cross-tabulation between prices and locations of the restaurants. Analysis showed that $10-$30 group had the highest value while Manchester had the most counts. 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46677"/>
              </p:ext>
            </p:extLst>
          </p:nvPr>
        </p:nvGraphicFramePr>
        <p:xfrm>
          <a:off x="3172102" y="2623930"/>
          <a:ext cx="4368385" cy="4026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977"/>
                <a:gridCol w="952042"/>
                <a:gridCol w="603571"/>
                <a:gridCol w="603571"/>
                <a:gridCol w="569112"/>
                <a:gridCol w="569112"/>
              </a:tblGrid>
              <a:tr h="167669">
                <a:tc gridSpan="6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Restaurant location * price </a:t>
                      </a:r>
                      <a:r>
                        <a:rPr lang="en-US" sz="700" dirty="0" err="1">
                          <a:effectLst/>
                        </a:rPr>
                        <a:t>Crosstabulation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669">
                <a:tc gridSpan="6"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Count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669">
                <a:tc rowSpan="2"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price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Total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16766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&lt;$10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$10 - $30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&gt;$30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669">
                <a:tc rowSpan="18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Restaurant location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Bedford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Bow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Concord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Derry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East Hampstead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Epsom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Hampstead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Hooksett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Hudson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Londonderry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Manchester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Merrimack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Nashua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Pembroke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Penacook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Plaistow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Salem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Windham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7669"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Total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82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103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9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Continued 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The Chi-square test was conducted and the results showed in table 2 indicates that there was no significant relationship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=31.20,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=0.61</m:t>
                    </m:r>
                  </m:oMath>
                </a14:m>
                <a:r>
                  <a:rPr lang="en-US" dirty="0" smtClean="0"/>
                  <a:t>(Warner, 2020).  </a:t>
                </a:r>
              </a:p>
              <a:p>
                <a:r>
                  <a:rPr lang="en-US" dirty="0" smtClean="0"/>
                  <a:t>Table 2: Chi – square test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479" t="-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574675"/>
              </p:ext>
            </p:extLst>
          </p:nvPr>
        </p:nvGraphicFramePr>
        <p:xfrm>
          <a:off x="2938325" y="3484770"/>
          <a:ext cx="3790949" cy="2087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5669"/>
                <a:gridCol w="651003"/>
                <a:gridCol w="651003"/>
                <a:gridCol w="933274"/>
              </a:tblGrid>
              <a:tr h="0">
                <a:tc gridSpan="4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Chi-Square Tests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Value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Asymptotic Significance (2-sided)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Pearson Chi-Square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31.204</a:t>
                      </a:r>
                      <a:r>
                        <a:rPr lang="en-US" sz="900" baseline="30000">
                          <a:effectLst/>
                        </a:rPr>
                        <a:t>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.605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Likelihood Ratio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32.471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.543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Linear-by-Linear Association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.985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.321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 of Valid Cases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a. 50 cells (92.6%) have expected count less than 5. The minimum expected count is .05.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Since the p-value was greater than the significant level of 0.05, we fail to reject the null hypothesis and conclude that there </a:t>
            </a:r>
            <a:r>
              <a:rPr lang="en-US" dirty="0"/>
              <a:t>is no statistical significant relationship between location and prices of restaurants.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68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</TotalTime>
  <Words>540</Words>
  <Application>Microsoft Office PowerPoint</Application>
  <PresentationFormat>Custom</PresentationFormat>
  <Paragraphs>194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Wisp</vt:lpstr>
      <vt:lpstr>Relationship Between Restaurant Location And Prices</vt:lpstr>
      <vt:lpstr>Introduction</vt:lpstr>
      <vt:lpstr>Research Question and Hypotheses</vt:lpstr>
      <vt:lpstr>Variables</vt:lpstr>
      <vt:lpstr>Statistical Test Used</vt:lpstr>
      <vt:lpstr>Results</vt:lpstr>
      <vt:lpstr>Results Continued …</vt:lpstr>
      <vt:lpstr>Results Continued …</vt:lpstr>
      <vt:lpstr>Conclusion </vt:lpstr>
      <vt:lpstr>Reference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Between Restaurant Location And Prices</dc:title>
  <dc:creator>user</dc:creator>
  <cp:lastModifiedBy>Simon</cp:lastModifiedBy>
  <cp:revision>12</cp:revision>
  <dcterms:created xsi:type="dcterms:W3CDTF">2021-07-31T05:30:09Z</dcterms:created>
  <dcterms:modified xsi:type="dcterms:W3CDTF">2021-07-31T07:27:37Z</dcterms:modified>
</cp:coreProperties>
</file>